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</p:sldIdLst>
  <p:sldSz cx="30275213" cy="42803763"/>
  <p:notesSz cx="6858000" cy="9144000"/>
  <p:embeddedFontLst>
    <p:embeddedFont>
      <p:font typeface="Arial" panose="020B0604020202020204" pitchFamily="34" charset="0"/>
      <p:regular r:id="rId3"/>
    </p:embeddedFont>
    <p:embeddedFont>
      <p:font typeface="Arial Bold" panose="020B0704020202020204" pitchFamily="34" charset="0"/>
      <p:regular r:id="rId4"/>
      <p:bold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1293485" rtl="0" eaLnBrk="1" latinLnBrk="0" hangingPunct="1">
      <a:defRPr sz="2547" kern="1200">
        <a:solidFill>
          <a:schemeClr val="tx1"/>
        </a:solidFill>
        <a:latin typeface="+mn-lt"/>
        <a:ea typeface="+mn-ea"/>
        <a:cs typeface="+mn-cs"/>
      </a:defRPr>
    </a:lvl1pPr>
    <a:lvl2pPr marL="646743" algn="l" defTabSz="1293485" rtl="0" eaLnBrk="1" latinLnBrk="0" hangingPunct="1">
      <a:defRPr sz="2547" kern="1200">
        <a:solidFill>
          <a:schemeClr val="tx1"/>
        </a:solidFill>
        <a:latin typeface="+mn-lt"/>
        <a:ea typeface="+mn-ea"/>
        <a:cs typeface="+mn-cs"/>
      </a:defRPr>
    </a:lvl2pPr>
    <a:lvl3pPr marL="1293485" algn="l" defTabSz="1293485" rtl="0" eaLnBrk="1" latinLnBrk="0" hangingPunct="1">
      <a:defRPr sz="2547" kern="1200">
        <a:solidFill>
          <a:schemeClr val="tx1"/>
        </a:solidFill>
        <a:latin typeface="+mn-lt"/>
        <a:ea typeface="+mn-ea"/>
        <a:cs typeface="+mn-cs"/>
      </a:defRPr>
    </a:lvl3pPr>
    <a:lvl4pPr marL="1940228" algn="l" defTabSz="1293485" rtl="0" eaLnBrk="1" latinLnBrk="0" hangingPunct="1">
      <a:defRPr sz="2547" kern="1200">
        <a:solidFill>
          <a:schemeClr val="tx1"/>
        </a:solidFill>
        <a:latin typeface="+mn-lt"/>
        <a:ea typeface="+mn-ea"/>
        <a:cs typeface="+mn-cs"/>
      </a:defRPr>
    </a:lvl4pPr>
    <a:lvl5pPr marL="2586970" algn="l" defTabSz="1293485" rtl="0" eaLnBrk="1" latinLnBrk="0" hangingPunct="1">
      <a:defRPr sz="2547" kern="1200">
        <a:solidFill>
          <a:schemeClr val="tx1"/>
        </a:solidFill>
        <a:latin typeface="+mn-lt"/>
        <a:ea typeface="+mn-ea"/>
        <a:cs typeface="+mn-cs"/>
      </a:defRPr>
    </a:lvl5pPr>
    <a:lvl6pPr marL="3233712" algn="l" defTabSz="1293485" rtl="0" eaLnBrk="1" latinLnBrk="0" hangingPunct="1">
      <a:defRPr sz="2547" kern="1200">
        <a:solidFill>
          <a:schemeClr val="tx1"/>
        </a:solidFill>
        <a:latin typeface="+mn-lt"/>
        <a:ea typeface="+mn-ea"/>
        <a:cs typeface="+mn-cs"/>
      </a:defRPr>
    </a:lvl6pPr>
    <a:lvl7pPr marL="3880455" algn="l" defTabSz="1293485" rtl="0" eaLnBrk="1" latinLnBrk="0" hangingPunct="1">
      <a:defRPr sz="2547" kern="1200">
        <a:solidFill>
          <a:schemeClr val="tx1"/>
        </a:solidFill>
        <a:latin typeface="+mn-lt"/>
        <a:ea typeface="+mn-ea"/>
        <a:cs typeface="+mn-cs"/>
      </a:defRPr>
    </a:lvl7pPr>
    <a:lvl8pPr marL="4527197" algn="l" defTabSz="1293485" rtl="0" eaLnBrk="1" latinLnBrk="0" hangingPunct="1">
      <a:defRPr sz="2547" kern="1200">
        <a:solidFill>
          <a:schemeClr val="tx1"/>
        </a:solidFill>
        <a:latin typeface="+mn-lt"/>
        <a:ea typeface="+mn-ea"/>
        <a:cs typeface="+mn-cs"/>
      </a:defRPr>
    </a:lvl8pPr>
    <a:lvl9pPr marL="5173939" algn="l" defTabSz="1293485" rtl="0" eaLnBrk="1" latinLnBrk="0" hangingPunct="1">
      <a:defRPr sz="254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54" userDrawn="1">
          <p15:clr>
            <a:srgbClr val="A4A3A4"/>
          </p15:clr>
        </p15:guide>
        <p15:guide id="2" pos="40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0" d="100"/>
          <a:sy n="30" d="100"/>
        </p:scale>
        <p:origin x="260" y="16"/>
      </p:cViewPr>
      <p:guideLst>
        <p:guide orient="horz" pos="3054"/>
        <p:guide pos="40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397" y="3011886"/>
            <a:ext cx="11009168" cy="20782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794" y="5494107"/>
            <a:ext cx="9066374" cy="247773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116" y="6230248"/>
            <a:ext cx="11009168" cy="192563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3116" y="4109360"/>
            <a:ext cx="11009168" cy="21208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598" y="2262281"/>
            <a:ext cx="5720450" cy="63985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915" y="2262281"/>
            <a:ext cx="5720450" cy="63985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598" y="2170263"/>
            <a:ext cx="5722700" cy="9044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598" y="3074725"/>
            <a:ext cx="5722700" cy="5586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79420" y="2170263"/>
            <a:ext cx="5724947" cy="9044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79420" y="3074725"/>
            <a:ext cx="5724947" cy="5586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600" y="386024"/>
            <a:ext cx="4261107" cy="164284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859" y="386026"/>
            <a:ext cx="7240507" cy="82748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600" y="2028872"/>
            <a:ext cx="4261107" cy="663198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8675" y="6786838"/>
            <a:ext cx="7771178" cy="801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38675" y="866309"/>
            <a:ext cx="7771178" cy="58172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38675" y="7588063"/>
            <a:ext cx="7771178" cy="113787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0173" y="388271"/>
            <a:ext cx="2914192" cy="82725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7598" y="388271"/>
            <a:ext cx="8526709" cy="827258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598" y="388269"/>
            <a:ext cx="11656767" cy="1615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598" y="2262281"/>
            <a:ext cx="11656767" cy="6398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7598" y="8986279"/>
            <a:ext cx="3022125" cy="516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5254" y="8986279"/>
            <a:ext cx="4101455" cy="516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2240" y="8986279"/>
            <a:ext cx="3022125" cy="516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527" y="-10319"/>
            <a:ext cx="30304740" cy="249174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162355" y="6157199"/>
            <a:ext cx="28751629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6"/>
              </a:lnSpc>
            </a:pPr>
            <a:r>
              <a:rPr lang="en-US" sz="36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Authors names</a:t>
            </a: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affiliations and email addresses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39184" y="2652215"/>
            <a:ext cx="24281086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59"/>
              </a:lnSpc>
            </a:pPr>
            <a:r>
              <a:rPr lang="en-US" sz="3600" b="1" dirty="0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Theme Name :</a:t>
            </a:r>
          </a:p>
          <a:p>
            <a:pPr>
              <a:lnSpc>
                <a:spcPts val="3559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						</a:t>
            </a:r>
            <a:r>
              <a:rPr lang="en-US" sz="3600" b="1" dirty="0" smtClean="0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                                                                       </a:t>
            </a:r>
          </a:p>
          <a:p>
            <a:pPr>
              <a:lnSpc>
                <a:spcPts val="3559"/>
              </a:lnSpc>
            </a:pPr>
            <a:r>
              <a:rPr lang="en-US" sz="3600" b="1" dirty="0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Session No </a:t>
            </a:r>
            <a:r>
              <a:rPr lang="en-US" sz="3600" b="1" dirty="0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72575" y="5236802"/>
            <a:ext cx="23684254" cy="1962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85"/>
              </a:lnSpc>
            </a:pPr>
            <a:r>
              <a:rPr lang="en-US" sz="8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Title</a:t>
            </a:r>
          </a:p>
          <a:p>
            <a:pPr algn="ctr">
              <a:lnSpc>
                <a:spcPts val="5085"/>
              </a:lnSpc>
            </a:pPr>
            <a:endParaRPr lang="en-US" sz="4237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5085"/>
              </a:lnSpc>
            </a:pPr>
            <a:endParaRPr lang="en-US" sz="4237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39008" y="2656681"/>
            <a:ext cx="2706598" cy="2442638"/>
            <a:chOff x="0" y="0"/>
            <a:chExt cx="2499957" cy="2329721"/>
          </a:xfrm>
        </p:grpSpPr>
        <p:sp>
          <p:nvSpPr>
            <p:cNvPr id="13" name="Freeform 13"/>
            <p:cNvSpPr/>
            <p:nvPr/>
          </p:nvSpPr>
          <p:spPr>
            <a:xfrm>
              <a:off x="5969" y="5969"/>
              <a:ext cx="2488057" cy="2317745"/>
            </a:xfrm>
            <a:custGeom>
              <a:avLst/>
              <a:gdLst/>
              <a:ahLst/>
              <a:cxnLst/>
              <a:rect l="l" t="t" r="r" b="b"/>
              <a:pathLst>
                <a:path w="2488057" h="2317745">
                  <a:moveTo>
                    <a:pt x="0" y="0"/>
                  </a:moveTo>
                  <a:lnTo>
                    <a:pt x="2488057" y="0"/>
                  </a:lnTo>
                  <a:lnTo>
                    <a:pt x="2488057" y="2317745"/>
                  </a:lnTo>
                  <a:lnTo>
                    <a:pt x="0" y="23177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2499995" cy="2329683"/>
            </a:xfrm>
            <a:custGeom>
              <a:avLst/>
              <a:gdLst/>
              <a:ahLst/>
              <a:cxnLst/>
              <a:rect l="l" t="t" r="r" b="b"/>
              <a:pathLst>
                <a:path w="2499995" h="2329683">
                  <a:moveTo>
                    <a:pt x="5969" y="0"/>
                  </a:moveTo>
                  <a:lnTo>
                    <a:pt x="2494026" y="0"/>
                  </a:lnTo>
                  <a:cubicBezTo>
                    <a:pt x="2497328" y="0"/>
                    <a:pt x="2499995" y="2667"/>
                    <a:pt x="2499995" y="5969"/>
                  </a:cubicBezTo>
                  <a:lnTo>
                    <a:pt x="2499995" y="2323714"/>
                  </a:lnTo>
                  <a:cubicBezTo>
                    <a:pt x="2499995" y="2327016"/>
                    <a:pt x="2497328" y="2329683"/>
                    <a:pt x="2494026" y="2329683"/>
                  </a:cubicBezTo>
                  <a:lnTo>
                    <a:pt x="5969" y="2329683"/>
                  </a:lnTo>
                  <a:cubicBezTo>
                    <a:pt x="2667" y="2329683"/>
                    <a:pt x="0" y="2327016"/>
                    <a:pt x="0" y="2323714"/>
                  </a:cubicBezTo>
                  <a:lnTo>
                    <a:pt x="0" y="5969"/>
                  </a:lnTo>
                  <a:cubicBezTo>
                    <a:pt x="0" y="2667"/>
                    <a:pt x="2667" y="0"/>
                    <a:pt x="5969" y="0"/>
                  </a:cubicBezTo>
                  <a:moveTo>
                    <a:pt x="5969" y="11938"/>
                  </a:moveTo>
                  <a:lnTo>
                    <a:pt x="5969" y="5969"/>
                  </a:lnTo>
                  <a:lnTo>
                    <a:pt x="11938" y="5969"/>
                  </a:lnTo>
                  <a:lnTo>
                    <a:pt x="11938" y="2323714"/>
                  </a:lnTo>
                  <a:lnTo>
                    <a:pt x="5969" y="2323714"/>
                  </a:lnTo>
                  <a:lnTo>
                    <a:pt x="5969" y="2317745"/>
                  </a:lnTo>
                  <a:lnTo>
                    <a:pt x="2494026" y="2317745"/>
                  </a:lnTo>
                  <a:lnTo>
                    <a:pt x="2494026" y="2323714"/>
                  </a:lnTo>
                  <a:lnTo>
                    <a:pt x="2488057" y="2323714"/>
                  </a:lnTo>
                  <a:lnTo>
                    <a:pt x="2488057" y="5969"/>
                  </a:lnTo>
                  <a:lnTo>
                    <a:pt x="2494026" y="5969"/>
                  </a:lnTo>
                  <a:lnTo>
                    <a:pt x="2494026" y="11938"/>
                  </a:lnTo>
                  <a:lnTo>
                    <a:pt x="5969" y="11938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2499957" cy="2348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29"/>
                </a:lnSpc>
              </a:pPr>
              <a:r>
                <a:rPr lang="en-US" sz="3600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Presenter’s Institution </a:t>
              </a:r>
              <a:r>
                <a:rPr lang="en-US" sz="3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Logo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7213808" y="2656681"/>
            <a:ext cx="2706598" cy="2442644"/>
            <a:chOff x="0" y="0"/>
            <a:chExt cx="2499957" cy="2329726"/>
          </a:xfrm>
        </p:grpSpPr>
        <p:sp>
          <p:nvSpPr>
            <p:cNvPr id="17" name="Freeform 17"/>
            <p:cNvSpPr/>
            <p:nvPr/>
          </p:nvSpPr>
          <p:spPr>
            <a:xfrm>
              <a:off x="5969" y="5969"/>
              <a:ext cx="2488057" cy="2317750"/>
            </a:xfrm>
            <a:custGeom>
              <a:avLst/>
              <a:gdLst/>
              <a:ahLst/>
              <a:cxnLst/>
              <a:rect l="l" t="t" r="r" b="b"/>
              <a:pathLst>
                <a:path w="2488057" h="2317750">
                  <a:moveTo>
                    <a:pt x="0" y="0"/>
                  </a:moveTo>
                  <a:lnTo>
                    <a:pt x="2488057" y="0"/>
                  </a:lnTo>
                  <a:lnTo>
                    <a:pt x="2488057" y="2317750"/>
                  </a:lnTo>
                  <a:lnTo>
                    <a:pt x="0" y="23177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2499995" cy="2329688"/>
            </a:xfrm>
            <a:custGeom>
              <a:avLst/>
              <a:gdLst/>
              <a:ahLst/>
              <a:cxnLst/>
              <a:rect l="l" t="t" r="r" b="b"/>
              <a:pathLst>
                <a:path w="2499995" h="2329688">
                  <a:moveTo>
                    <a:pt x="5969" y="0"/>
                  </a:moveTo>
                  <a:lnTo>
                    <a:pt x="2494026" y="0"/>
                  </a:lnTo>
                  <a:cubicBezTo>
                    <a:pt x="2497328" y="0"/>
                    <a:pt x="2499995" y="2667"/>
                    <a:pt x="2499995" y="5969"/>
                  </a:cubicBezTo>
                  <a:lnTo>
                    <a:pt x="2499995" y="2323719"/>
                  </a:lnTo>
                  <a:cubicBezTo>
                    <a:pt x="2499995" y="2327021"/>
                    <a:pt x="2497328" y="2329688"/>
                    <a:pt x="2494026" y="2329688"/>
                  </a:cubicBezTo>
                  <a:lnTo>
                    <a:pt x="5969" y="2329688"/>
                  </a:lnTo>
                  <a:cubicBezTo>
                    <a:pt x="2667" y="2329688"/>
                    <a:pt x="0" y="2327021"/>
                    <a:pt x="0" y="2323719"/>
                  </a:cubicBezTo>
                  <a:lnTo>
                    <a:pt x="0" y="5969"/>
                  </a:lnTo>
                  <a:cubicBezTo>
                    <a:pt x="0" y="2667"/>
                    <a:pt x="2667" y="0"/>
                    <a:pt x="5969" y="0"/>
                  </a:cubicBezTo>
                  <a:moveTo>
                    <a:pt x="5969" y="11938"/>
                  </a:moveTo>
                  <a:lnTo>
                    <a:pt x="5969" y="5969"/>
                  </a:lnTo>
                  <a:lnTo>
                    <a:pt x="11938" y="5969"/>
                  </a:lnTo>
                  <a:lnTo>
                    <a:pt x="11938" y="2323719"/>
                  </a:lnTo>
                  <a:lnTo>
                    <a:pt x="5969" y="2323719"/>
                  </a:lnTo>
                  <a:lnTo>
                    <a:pt x="5969" y="2317750"/>
                  </a:lnTo>
                  <a:lnTo>
                    <a:pt x="2494026" y="2317750"/>
                  </a:lnTo>
                  <a:lnTo>
                    <a:pt x="2494026" y="2323719"/>
                  </a:lnTo>
                  <a:lnTo>
                    <a:pt x="2488057" y="2323719"/>
                  </a:lnTo>
                  <a:lnTo>
                    <a:pt x="2488057" y="5969"/>
                  </a:lnTo>
                  <a:lnTo>
                    <a:pt x="2494026" y="5969"/>
                  </a:lnTo>
                  <a:lnTo>
                    <a:pt x="2494026" y="11938"/>
                  </a:lnTo>
                  <a:lnTo>
                    <a:pt x="5969" y="11938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2499957" cy="2348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29"/>
                </a:lnSpc>
              </a:pPr>
              <a:r>
                <a:rPr lang="en-US" sz="3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Presenter photo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740859" y="7513613"/>
            <a:ext cx="281476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800" b="1" u="sng" dirty="0">
                <a:solidFill>
                  <a:srgbClr val="FF0000"/>
                </a:solidFill>
              </a:rPr>
              <a:t>Technical specifications:</a:t>
            </a:r>
          </a:p>
          <a:p>
            <a:pPr algn="just"/>
            <a:r>
              <a:rPr lang="en-US" sz="4800" dirty="0"/>
              <a:t>Posters must be prepared in </a:t>
            </a:r>
            <a:r>
              <a:rPr lang="en-US" sz="4800" b="1" dirty="0"/>
              <a:t>A0 size (Portrait mode: 84.1 cm × 118.9 cm)</a:t>
            </a:r>
            <a:r>
              <a:rPr lang="en-US" sz="4800" dirty="0"/>
              <a:t>, using </a:t>
            </a:r>
            <a:r>
              <a:rPr lang="en-US" sz="4800" b="1" dirty="0"/>
              <a:t>Arial font</a:t>
            </a:r>
            <a:r>
              <a:rPr lang="en-US" sz="4800" dirty="0"/>
              <a:t>, with a </a:t>
            </a:r>
            <a:r>
              <a:rPr lang="en-US" sz="4800" b="1" dirty="0"/>
              <a:t>preferred minimum font size of 36 </a:t>
            </a:r>
            <a:r>
              <a:rPr lang="en-US" sz="4800" b="1" dirty="0" err="1"/>
              <a:t>pt</a:t>
            </a:r>
            <a:r>
              <a:rPr lang="en-US" sz="4800" dirty="0"/>
              <a:t> for readability. The abstract is </a:t>
            </a:r>
            <a:r>
              <a:rPr lang="en-US" sz="4800" b="1" dirty="0" smtClean="0"/>
              <a:t>mandatory</a:t>
            </a:r>
            <a:r>
              <a:rPr lang="en-US" sz="4800" dirty="0" smtClean="0"/>
              <a:t>. </a:t>
            </a:r>
            <a:r>
              <a:rPr lang="en-US" sz="4800" dirty="0" smtClean="0"/>
              <a:t> </a:t>
            </a:r>
            <a:endParaRPr lang="en-US" sz="4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04281"/>
            <a:ext cx="30332623" cy="216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38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58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Bold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WOSC_poster_template (1).pptx</dc:title>
  <dc:creator>Dr. Jagadish Patil</dc:creator>
  <cp:lastModifiedBy>acer</cp:lastModifiedBy>
  <cp:revision>34</cp:revision>
  <dcterms:created xsi:type="dcterms:W3CDTF">2006-08-16T00:00:00Z</dcterms:created>
  <dcterms:modified xsi:type="dcterms:W3CDTF">2026-02-07T08:00:24Z</dcterms:modified>
  <dc:identifier>DAG-SiA9LvU</dc:identifier>
</cp:coreProperties>
</file>